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0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7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5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4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4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5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8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796D-1B5F-8B49-96BB-3E7E6B09BCA6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6CED8-05C8-744A-B3CD-9BAC6E7048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863600"/>
            <a:ext cx="91186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876300"/>
            <a:ext cx="91186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876300"/>
            <a:ext cx="91186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876300"/>
            <a:ext cx="91186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4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876300"/>
            <a:ext cx="91186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863600"/>
            <a:ext cx="91059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Manishika Agaskar</dc:creator>
  <cp:lastModifiedBy>Manishika Agaskar</cp:lastModifiedBy>
  <cp:revision>2</cp:revision>
  <dcterms:created xsi:type="dcterms:W3CDTF">2017-10-06T15:23:59Z</dcterms:created>
  <dcterms:modified xsi:type="dcterms:W3CDTF">2017-10-06T15:27:14Z</dcterms:modified>
</cp:coreProperties>
</file>